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9" r:id="rId5"/>
    <p:sldId id="269" r:id="rId6"/>
    <p:sldId id="282" r:id="rId7"/>
    <p:sldId id="281" r:id="rId8"/>
    <p:sldId id="285" r:id="rId9"/>
    <p:sldId id="284" r:id="rId10"/>
    <p:sldId id="260" r:id="rId11"/>
    <p:sldId id="274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281554-8DE6-421D-B499-8C33CC95448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C8964B6-90B9-4CB8-AC23-E6F3756A746A}">
      <dgm:prSet custT="1"/>
      <dgm:spPr/>
      <dgm:t>
        <a:bodyPr/>
        <a:lstStyle/>
        <a:p>
          <a:r>
            <a:rPr lang="en-US" sz="5400" dirty="0"/>
            <a:t>Keyword:  Revelation</a:t>
          </a:r>
        </a:p>
      </dgm:t>
    </dgm:pt>
    <dgm:pt modelId="{EFC01CA5-1248-44AB-B4B2-20AB92F706EC}" type="parTrans" cxnId="{FEB71D72-23FE-45BF-8FB5-AEB44D7FF145}">
      <dgm:prSet/>
      <dgm:spPr/>
      <dgm:t>
        <a:bodyPr/>
        <a:lstStyle/>
        <a:p>
          <a:endParaRPr lang="en-US"/>
        </a:p>
      </dgm:t>
    </dgm:pt>
    <dgm:pt modelId="{292CE28C-9244-4FCF-8967-7C72DCD6CDBB}" type="sibTrans" cxnId="{FEB71D72-23FE-45BF-8FB5-AEB44D7FF145}">
      <dgm:prSet/>
      <dgm:spPr/>
      <dgm:t>
        <a:bodyPr/>
        <a:lstStyle/>
        <a:p>
          <a:endParaRPr lang="en-US"/>
        </a:p>
      </dgm:t>
    </dgm:pt>
    <dgm:pt modelId="{C0C6FBFB-4BA8-49D9-89D8-4D3FE108B3A2}">
      <dgm:prSet custT="1"/>
      <dgm:spPr/>
      <dgm:t>
        <a:bodyPr/>
        <a:lstStyle/>
        <a:p>
          <a:pPr>
            <a:buFontTx/>
            <a:buNone/>
          </a:pPr>
          <a:r>
            <a:rPr lang="en-US" sz="4000" dirty="0"/>
            <a:t>Revelation translate the Greek word </a:t>
          </a:r>
          <a:r>
            <a:rPr lang="en-US" sz="4000" i="1" dirty="0" err="1"/>
            <a:t>apokalypsis</a:t>
          </a:r>
          <a:r>
            <a:rPr lang="en-US" sz="4000" dirty="0"/>
            <a:t>, an unveiling or disclosing of a reality that previously has not been perceived.  </a:t>
          </a:r>
        </a:p>
      </dgm:t>
    </dgm:pt>
    <dgm:pt modelId="{33F81B2A-CF86-41C0-B50B-58AECD587D51}" type="parTrans" cxnId="{E18CB1CD-CAC5-4A8A-A0BF-40119B996ECB}">
      <dgm:prSet/>
      <dgm:spPr/>
      <dgm:t>
        <a:bodyPr/>
        <a:lstStyle/>
        <a:p>
          <a:endParaRPr lang="en-US"/>
        </a:p>
      </dgm:t>
    </dgm:pt>
    <dgm:pt modelId="{BF6FF93A-449F-493F-847D-11CD03897458}" type="sibTrans" cxnId="{E18CB1CD-CAC5-4A8A-A0BF-40119B996ECB}">
      <dgm:prSet/>
      <dgm:spPr/>
      <dgm:t>
        <a:bodyPr/>
        <a:lstStyle/>
        <a:p>
          <a:endParaRPr lang="en-US"/>
        </a:p>
      </dgm:t>
    </dgm:pt>
    <dgm:pt modelId="{29578FCA-5486-4E23-A3D7-8FF4642295CC}" type="pres">
      <dgm:prSet presAssocID="{4F281554-8DE6-421D-B499-8C33CC954482}" presName="linear" presStyleCnt="0">
        <dgm:presLayoutVars>
          <dgm:animLvl val="lvl"/>
          <dgm:resizeHandles val="exact"/>
        </dgm:presLayoutVars>
      </dgm:prSet>
      <dgm:spPr/>
    </dgm:pt>
    <dgm:pt modelId="{703237E6-35C8-4C9E-9CA2-69C67003CB31}" type="pres">
      <dgm:prSet presAssocID="{7C8964B6-90B9-4CB8-AC23-E6F3756A746A}" presName="parentText" presStyleLbl="node1" presStyleIdx="0" presStyleCnt="1" custLinFactNeighborY="415">
        <dgm:presLayoutVars>
          <dgm:chMax val="0"/>
          <dgm:bulletEnabled val="1"/>
        </dgm:presLayoutVars>
      </dgm:prSet>
      <dgm:spPr/>
    </dgm:pt>
    <dgm:pt modelId="{F83AB7BE-28C7-4FD9-BC81-BB15A322D63F}" type="pres">
      <dgm:prSet presAssocID="{7C8964B6-90B9-4CB8-AC23-E6F3756A746A}" presName="childText" presStyleLbl="revTx" presStyleIdx="0" presStyleCnt="1" custScaleY="130262" custLinFactNeighborX="2422" custLinFactNeighborY="1888">
        <dgm:presLayoutVars>
          <dgm:bulletEnabled val="1"/>
        </dgm:presLayoutVars>
      </dgm:prSet>
      <dgm:spPr/>
    </dgm:pt>
  </dgm:ptLst>
  <dgm:cxnLst>
    <dgm:cxn modelId="{26F65E5E-2C9C-4F7A-8537-BB1EB65BD992}" type="presOf" srcId="{C0C6FBFB-4BA8-49D9-89D8-4D3FE108B3A2}" destId="{F83AB7BE-28C7-4FD9-BC81-BB15A322D63F}" srcOrd="0" destOrd="0" presId="urn:microsoft.com/office/officeart/2005/8/layout/vList2"/>
    <dgm:cxn modelId="{FEB71D72-23FE-45BF-8FB5-AEB44D7FF145}" srcId="{4F281554-8DE6-421D-B499-8C33CC954482}" destId="{7C8964B6-90B9-4CB8-AC23-E6F3756A746A}" srcOrd="0" destOrd="0" parTransId="{EFC01CA5-1248-44AB-B4B2-20AB92F706EC}" sibTransId="{292CE28C-9244-4FCF-8967-7C72DCD6CDBB}"/>
    <dgm:cxn modelId="{9148EEBB-2A65-4D44-A3E8-409F10F64904}" type="presOf" srcId="{7C8964B6-90B9-4CB8-AC23-E6F3756A746A}" destId="{703237E6-35C8-4C9E-9CA2-69C67003CB31}" srcOrd="0" destOrd="0" presId="urn:microsoft.com/office/officeart/2005/8/layout/vList2"/>
    <dgm:cxn modelId="{E18CB1CD-CAC5-4A8A-A0BF-40119B996ECB}" srcId="{7C8964B6-90B9-4CB8-AC23-E6F3756A746A}" destId="{C0C6FBFB-4BA8-49D9-89D8-4D3FE108B3A2}" srcOrd="0" destOrd="0" parTransId="{33F81B2A-CF86-41C0-B50B-58AECD587D51}" sibTransId="{BF6FF93A-449F-493F-847D-11CD03897458}"/>
    <dgm:cxn modelId="{07E40ADE-E43F-457C-9157-045E140A6883}" type="presOf" srcId="{4F281554-8DE6-421D-B499-8C33CC954482}" destId="{29578FCA-5486-4E23-A3D7-8FF4642295CC}" srcOrd="0" destOrd="0" presId="urn:microsoft.com/office/officeart/2005/8/layout/vList2"/>
    <dgm:cxn modelId="{1EA54FAD-97E4-45CA-8C2D-3E6F1F5914F5}" type="presParOf" srcId="{29578FCA-5486-4E23-A3D7-8FF4642295CC}" destId="{703237E6-35C8-4C9E-9CA2-69C67003CB31}" srcOrd="0" destOrd="0" presId="urn:microsoft.com/office/officeart/2005/8/layout/vList2"/>
    <dgm:cxn modelId="{DB7C1B7E-C0AF-4404-8114-DF8701FC7367}" type="presParOf" srcId="{29578FCA-5486-4E23-A3D7-8FF4642295CC}" destId="{F83AB7BE-28C7-4FD9-BC81-BB15A322D63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281554-8DE6-421D-B499-8C33CC95448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0743E35-04FE-44E7-B66B-8CD2D7374410}">
      <dgm:prSet custT="1"/>
      <dgm:spPr/>
      <dgm:t>
        <a:bodyPr/>
        <a:lstStyle/>
        <a:p>
          <a:pPr algn="ctr"/>
          <a:r>
            <a:rPr lang="en-US" sz="3200" dirty="0"/>
            <a:t>How Balaam and </a:t>
          </a:r>
          <a:r>
            <a:rPr lang="en-US" sz="3200" dirty="0" err="1"/>
            <a:t>Balak</a:t>
          </a:r>
          <a:r>
            <a:rPr lang="en-US" sz="3200" dirty="0"/>
            <a:t> had so much influence on the people to lead them astray? </a:t>
          </a:r>
        </a:p>
        <a:p>
          <a:pPr algn="ctr"/>
          <a:endParaRPr lang="en-US" sz="3200" dirty="0"/>
        </a:p>
        <a:p>
          <a:pPr algn="ctr"/>
          <a:r>
            <a:rPr lang="en-US" sz="3200" dirty="0"/>
            <a:t>Where did they get this power? </a:t>
          </a:r>
        </a:p>
        <a:p>
          <a:pPr algn="ctr"/>
          <a:r>
            <a:rPr lang="en-US" sz="3200" dirty="0"/>
            <a:t>Background Scriptures: Numbers 22-24</a:t>
          </a:r>
        </a:p>
        <a:p>
          <a:pPr algn="l"/>
          <a:endParaRPr lang="en-US" sz="3200" dirty="0"/>
        </a:p>
      </dgm:t>
    </dgm:pt>
    <dgm:pt modelId="{1DCD742B-F39D-4B4E-9704-04CC9C9327B9}" type="parTrans" cxnId="{51FAE4C2-26EB-425F-9EBF-09989308C056}">
      <dgm:prSet/>
      <dgm:spPr/>
      <dgm:t>
        <a:bodyPr/>
        <a:lstStyle/>
        <a:p>
          <a:endParaRPr lang="en-US"/>
        </a:p>
      </dgm:t>
    </dgm:pt>
    <dgm:pt modelId="{C5054B4D-8C27-4EB5-B6B0-087EBF032A80}" type="sibTrans" cxnId="{51FAE4C2-26EB-425F-9EBF-09989308C056}">
      <dgm:prSet/>
      <dgm:spPr/>
      <dgm:t>
        <a:bodyPr/>
        <a:lstStyle/>
        <a:p>
          <a:endParaRPr lang="en-US"/>
        </a:p>
      </dgm:t>
    </dgm:pt>
    <dgm:pt modelId="{29578FCA-5486-4E23-A3D7-8FF4642295CC}" type="pres">
      <dgm:prSet presAssocID="{4F281554-8DE6-421D-B499-8C33CC954482}" presName="linear" presStyleCnt="0">
        <dgm:presLayoutVars>
          <dgm:animLvl val="lvl"/>
          <dgm:resizeHandles val="exact"/>
        </dgm:presLayoutVars>
      </dgm:prSet>
      <dgm:spPr/>
    </dgm:pt>
    <dgm:pt modelId="{1E94C51C-C4FF-4B5D-95EE-8B4490939A82}" type="pres">
      <dgm:prSet presAssocID="{00743E35-04FE-44E7-B66B-8CD2D737441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1FAE4C2-26EB-425F-9EBF-09989308C056}" srcId="{4F281554-8DE6-421D-B499-8C33CC954482}" destId="{00743E35-04FE-44E7-B66B-8CD2D7374410}" srcOrd="0" destOrd="0" parTransId="{1DCD742B-F39D-4B4E-9704-04CC9C9327B9}" sibTransId="{C5054B4D-8C27-4EB5-B6B0-087EBF032A80}"/>
    <dgm:cxn modelId="{327870D4-66AB-48C5-9416-747B2B130207}" type="presOf" srcId="{00743E35-04FE-44E7-B66B-8CD2D7374410}" destId="{1E94C51C-C4FF-4B5D-95EE-8B4490939A82}" srcOrd="0" destOrd="0" presId="urn:microsoft.com/office/officeart/2005/8/layout/vList2"/>
    <dgm:cxn modelId="{07E40ADE-E43F-457C-9157-045E140A6883}" type="presOf" srcId="{4F281554-8DE6-421D-B499-8C33CC954482}" destId="{29578FCA-5486-4E23-A3D7-8FF4642295CC}" srcOrd="0" destOrd="0" presId="urn:microsoft.com/office/officeart/2005/8/layout/vList2"/>
    <dgm:cxn modelId="{F2338977-5CC6-4F27-A674-897A52EEB6A3}" type="presParOf" srcId="{29578FCA-5486-4E23-A3D7-8FF4642295CC}" destId="{1E94C51C-C4FF-4B5D-95EE-8B4490939A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281554-8DE6-421D-B499-8C33CC95448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0743E35-04FE-44E7-B66B-8CD2D7374410}">
      <dgm:prSet custT="1"/>
      <dgm:spPr/>
      <dgm:t>
        <a:bodyPr/>
        <a:lstStyle/>
        <a:p>
          <a:r>
            <a:rPr lang="en-US" sz="3200" b="0" i="0" dirty="0"/>
            <a:t>What are some of the ways you feel pressured to modify the faith? </a:t>
          </a:r>
          <a:endParaRPr lang="en-US" sz="3200" dirty="0"/>
        </a:p>
      </dgm:t>
    </dgm:pt>
    <dgm:pt modelId="{1DCD742B-F39D-4B4E-9704-04CC9C9327B9}" type="parTrans" cxnId="{51FAE4C2-26EB-425F-9EBF-09989308C056}">
      <dgm:prSet/>
      <dgm:spPr/>
      <dgm:t>
        <a:bodyPr/>
        <a:lstStyle/>
        <a:p>
          <a:endParaRPr lang="en-US"/>
        </a:p>
      </dgm:t>
    </dgm:pt>
    <dgm:pt modelId="{C5054B4D-8C27-4EB5-B6B0-087EBF032A80}" type="sibTrans" cxnId="{51FAE4C2-26EB-425F-9EBF-09989308C056}">
      <dgm:prSet/>
      <dgm:spPr/>
      <dgm:t>
        <a:bodyPr/>
        <a:lstStyle/>
        <a:p>
          <a:endParaRPr lang="en-US"/>
        </a:p>
      </dgm:t>
    </dgm:pt>
    <dgm:pt modelId="{29578FCA-5486-4E23-A3D7-8FF4642295CC}" type="pres">
      <dgm:prSet presAssocID="{4F281554-8DE6-421D-B499-8C33CC954482}" presName="linear" presStyleCnt="0">
        <dgm:presLayoutVars>
          <dgm:animLvl val="lvl"/>
          <dgm:resizeHandles val="exact"/>
        </dgm:presLayoutVars>
      </dgm:prSet>
      <dgm:spPr/>
    </dgm:pt>
    <dgm:pt modelId="{1E94C51C-C4FF-4B5D-95EE-8B4490939A82}" type="pres">
      <dgm:prSet presAssocID="{00743E35-04FE-44E7-B66B-8CD2D7374410}" presName="parentText" presStyleLbl="node1" presStyleIdx="0" presStyleCnt="1" custScaleX="96662" custScaleY="145381" custLinFactNeighborX="-694" custLinFactNeighborY="9">
        <dgm:presLayoutVars>
          <dgm:chMax val="0"/>
          <dgm:bulletEnabled val="1"/>
        </dgm:presLayoutVars>
      </dgm:prSet>
      <dgm:spPr/>
    </dgm:pt>
  </dgm:ptLst>
  <dgm:cxnLst>
    <dgm:cxn modelId="{51FAE4C2-26EB-425F-9EBF-09989308C056}" srcId="{4F281554-8DE6-421D-B499-8C33CC954482}" destId="{00743E35-04FE-44E7-B66B-8CD2D7374410}" srcOrd="0" destOrd="0" parTransId="{1DCD742B-F39D-4B4E-9704-04CC9C9327B9}" sibTransId="{C5054B4D-8C27-4EB5-B6B0-087EBF032A80}"/>
    <dgm:cxn modelId="{327870D4-66AB-48C5-9416-747B2B130207}" type="presOf" srcId="{00743E35-04FE-44E7-B66B-8CD2D7374410}" destId="{1E94C51C-C4FF-4B5D-95EE-8B4490939A82}" srcOrd="0" destOrd="0" presId="urn:microsoft.com/office/officeart/2005/8/layout/vList2"/>
    <dgm:cxn modelId="{07E40ADE-E43F-457C-9157-045E140A6883}" type="presOf" srcId="{4F281554-8DE6-421D-B499-8C33CC954482}" destId="{29578FCA-5486-4E23-A3D7-8FF4642295CC}" srcOrd="0" destOrd="0" presId="urn:microsoft.com/office/officeart/2005/8/layout/vList2"/>
    <dgm:cxn modelId="{F2338977-5CC6-4F27-A674-897A52EEB6A3}" type="presParOf" srcId="{29578FCA-5486-4E23-A3D7-8FF4642295CC}" destId="{1E94C51C-C4FF-4B5D-95EE-8B4490939A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82B0B3-76CA-4AA4-B2AC-6153F08E4FD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9360714-562A-4481-B794-5685BA01CB96}">
      <dgm:prSet custT="1"/>
      <dgm:spPr/>
      <dgm:t>
        <a:bodyPr/>
        <a:lstStyle/>
        <a:p>
          <a:r>
            <a:rPr lang="en-US" sz="3200" i="1" dirty="0"/>
            <a:t>Thank you, Father, for giving us wise minds and spirits attuned to Your will, that we may continue to acquire a thorough understanding of the ways in which You work (and Your purpose for our lives).  In Jesus Name.  -Amen! </a:t>
          </a:r>
          <a:endParaRPr lang="en-US" sz="3200" dirty="0"/>
        </a:p>
      </dgm:t>
    </dgm:pt>
    <dgm:pt modelId="{37033D5C-905F-463C-B7BC-044978051285}" type="parTrans" cxnId="{9E7922DA-00E3-41E0-852E-1A91C9C32AAA}">
      <dgm:prSet/>
      <dgm:spPr/>
      <dgm:t>
        <a:bodyPr/>
        <a:lstStyle/>
        <a:p>
          <a:endParaRPr lang="en-US"/>
        </a:p>
      </dgm:t>
    </dgm:pt>
    <dgm:pt modelId="{DB9C630F-92B9-428E-AE4E-23C17DC5E26B}" type="sibTrans" cxnId="{9E7922DA-00E3-41E0-852E-1A91C9C32AAA}">
      <dgm:prSet/>
      <dgm:spPr/>
      <dgm:t>
        <a:bodyPr/>
        <a:lstStyle/>
        <a:p>
          <a:endParaRPr lang="en-US"/>
        </a:p>
      </dgm:t>
    </dgm:pt>
    <dgm:pt modelId="{841C3A0D-31E3-4BEC-A09C-05D81DE30369}">
      <dgm:prSet custT="1"/>
      <dgm:spPr/>
      <dgm:t>
        <a:bodyPr/>
        <a:lstStyle/>
        <a:p>
          <a:r>
            <a:rPr lang="en-US" sz="3200" i="1" dirty="0">
              <a:latin typeface="+mn-lt"/>
            </a:rPr>
            <a:t>Modified from Colossian 1:9 (MSG – emphasis mine)</a:t>
          </a:r>
          <a:endParaRPr lang="en-US" sz="3200" dirty="0">
            <a:latin typeface="+mn-lt"/>
          </a:endParaRPr>
        </a:p>
      </dgm:t>
    </dgm:pt>
    <dgm:pt modelId="{F94142C7-BC27-4511-A2C5-9E7EEFADD6F6}" type="parTrans" cxnId="{26353D82-9AC6-48A5-8DE4-86F9FC386FBB}">
      <dgm:prSet/>
      <dgm:spPr/>
      <dgm:t>
        <a:bodyPr/>
        <a:lstStyle/>
        <a:p>
          <a:endParaRPr lang="en-US"/>
        </a:p>
      </dgm:t>
    </dgm:pt>
    <dgm:pt modelId="{45ED2404-D40F-4D5B-B157-38B858715E3E}" type="sibTrans" cxnId="{26353D82-9AC6-48A5-8DE4-86F9FC386FBB}">
      <dgm:prSet/>
      <dgm:spPr/>
      <dgm:t>
        <a:bodyPr/>
        <a:lstStyle/>
        <a:p>
          <a:endParaRPr lang="en-US"/>
        </a:p>
      </dgm:t>
    </dgm:pt>
    <dgm:pt modelId="{8760F887-17C4-4B1B-8F2A-9BD66FB27B23}" type="pres">
      <dgm:prSet presAssocID="{DF82B0B3-76CA-4AA4-B2AC-6153F08E4FD0}" presName="vert0" presStyleCnt="0">
        <dgm:presLayoutVars>
          <dgm:dir/>
          <dgm:animOne val="branch"/>
          <dgm:animLvl val="lvl"/>
        </dgm:presLayoutVars>
      </dgm:prSet>
      <dgm:spPr/>
    </dgm:pt>
    <dgm:pt modelId="{F0E54EF0-64B3-4FA5-BF81-E06D48FDF869}" type="pres">
      <dgm:prSet presAssocID="{99360714-562A-4481-B794-5685BA01CB96}" presName="thickLine" presStyleLbl="alignNode1" presStyleIdx="0" presStyleCnt="2"/>
      <dgm:spPr/>
    </dgm:pt>
    <dgm:pt modelId="{6FFFB26D-4A11-48D4-8295-EB907F6C8CDB}" type="pres">
      <dgm:prSet presAssocID="{99360714-562A-4481-B794-5685BA01CB96}" presName="horz1" presStyleCnt="0"/>
      <dgm:spPr/>
    </dgm:pt>
    <dgm:pt modelId="{6968773C-6EFA-44DC-8FA9-03CDD34FE9C7}" type="pres">
      <dgm:prSet presAssocID="{99360714-562A-4481-B794-5685BA01CB96}" presName="tx1" presStyleLbl="revTx" presStyleIdx="0" presStyleCnt="2"/>
      <dgm:spPr/>
    </dgm:pt>
    <dgm:pt modelId="{AC6F675C-CF03-4FDF-AD3B-3E5A0ABBC5C9}" type="pres">
      <dgm:prSet presAssocID="{99360714-562A-4481-B794-5685BA01CB96}" presName="vert1" presStyleCnt="0"/>
      <dgm:spPr/>
    </dgm:pt>
    <dgm:pt modelId="{1EFE5570-FE02-458C-91AE-48B7E2618B40}" type="pres">
      <dgm:prSet presAssocID="{841C3A0D-31E3-4BEC-A09C-05D81DE30369}" presName="thickLine" presStyleLbl="alignNode1" presStyleIdx="1" presStyleCnt="2"/>
      <dgm:spPr/>
    </dgm:pt>
    <dgm:pt modelId="{0A9EC3C9-E883-4D1F-99BE-19C914B3F421}" type="pres">
      <dgm:prSet presAssocID="{841C3A0D-31E3-4BEC-A09C-05D81DE30369}" presName="horz1" presStyleCnt="0"/>
      <dgm:spPr/>
    </dgm:pt>
    <dgm:pt modelId="{6FC087CE-9E1E-4198-A13F-4ED2B0A113F9}" type="pres">
      <dgm:prSet presAssocID="{841C3A0D-31E3-4BEC-A09C-05D81DE30369}" presName="tx1" presStyleLbl="revTx" presStyleIdx="1" presStyleCnt="2" custScaleY="99029"/>
      <dgm:spPr/>
    </dgm:pt>
    <dgm:pt modelId="{9D194592-AC43-4E6E-901E-4A5D133C4DCF}" type="pres">
      <dgm:prSet presAssocID="{841C3A0D-31E3-4BEC-A09C-05D81DE30369}" presName="vert1" presStyleCnt="0"/>
      <dgm:spPr/>
    </dgm:pt>
  </dgm:ptLst>
  <dgm:cxnLst>
    <dgm:cxn modelId="{26353D82-9AC6-48A5-8DE4-86F9FC386FBB}" srcId="{DF82B0B3-76CA-4AA4-B2AC-6153F08E4FD0}" destId="{841C3A0D-31E3-4BEC-A09C-05D81DE30369}" srcOrd="1" destOrd="0" parTransId="{F94142C7-BC27-4511-A2C5-9E7EEFADD6F6}" sibTransId="{45ED2404-D40F-4D5B-B157-38B858715E3E}"/>
    <dgm:cxn modelId="{BEE1C493-23DA-4163-88C7-CABF465213FA}" type="presOf" srcId="{841C3A0D-31E3-4BEC-A09C-05D81DE30369}" destId="{6FC087CE-9E1E-4198-A13F-4ED2B0A113F9}" srcOrd="0" destOrd="0" presId="urn:microsoft.com/office/officeart/2008/layout/LinedList"/>
    <dgm:cxn modelId="{FD8892CE-C3ED-4618-8CC5-94469A31A5B3}" type="presOf" srcId="{DF82B0B3-76CA-4AA4-B2AC-6153F08E4FD0}" destId="{8760F887-17C4-4B1B-8F2A-9BD66FB27B23}" srcOrd="0" destOrd="0" presId="urn:microsoft.com/office/officeart/2008/layout/LinedList"/>
    <dgm:cxn modelId="{772323D8-653A-4FC6-9CED-EB7D76E8494D}" type="presOf" srcId="{99360714-562A-4481-B794-5685BA01CB96}" destId="{6968773C-6EFA-44DC-8FA9-03CDD34FE9C7}" srcOrd="0" destOrd="0" presId="urn:microsoft.com/office/officeart/2008/layout/LinedList"/>
    <dgm:cxn modelId="{9E7922DA-00E3-41E0-852E-1A91C9C32AAA}" srcId="{DF82B0B3-76CA-4AA4-B2AC-6153F08E4FD0}" destId="{99360714-562A-4481-B794-5685BA01CB96}" srcOrd="0" destOrd="0" parTransId="{37033D5C-905F-463C-B7BC-044978051285}" sibTransId="{DB9C630F-92B9-428E-AE4E-23C17DC5E26B}"/>
    <dgm:cxn modelId="{548644E1-51FF-4520-874F-A4FF7656049F}" type="presParOf" srcId="{8760F887-17C4-4B1B-8F2A-9BD66FB27B23}" destId="{F0E54EF0-64B3-4FA5-BF81-E06D48FDF869}" srcOrd="0" destOrd="0" presId="urn:microsoft.com/office/officeart/2008/layout/LinedList"/>
    <dgm:cxn modelId="{98BF9222-59BC-44AB-AE63-26EE0338F410}" type="presParOf" srcId="{8760F887-17C4-4B1B-8F2A-9BD66FB27B23}" destId="{6FFFB26D-4A11-48D4-8295-EB907F6C8CDB}" srcOrd="1" destOrd="0" presId="urn:microsoft.com/office/officeart/2008/layout/LinedList"/>
    <dgm:cxn modelId="{5E5FDEAA-6550-4223-9744-FFE4B05AC0DC}" type="presParOf" srcId="{6FFFB26D-4A11-48D4-8295-EB907F6C8CDB}" destId="{6968773C-6EFA-44DC-8FA9-03CDD34FE9C7}" srcOrd="0" destOrd="0" presId="urn:microsoft.com/office/officeart/2008/layout/LinedList"/>
    <dgm:cxn modelId="{D1788B60-27E6-420C-AC74-713D3AF6562D}" type="presParOf" srcId="{6FFFB26D-4A11-48D4-8295-EB907F6C8CDB}" destId="{AC6F675C-CF03-4FDF-AD3B-3E5A0ABBC5C9}" srcOrd="1" destOrd="0" presId="urn:microsoft.com/office/officeart/2008/layout/LinedList"/>
    <dgm:cxn modelId="{5A9BABC0-425A-49B6-9238-AD594305F31C}" type="presParOf" srcId="{8760F887-17C4-4B1B-8F2A-9BD66FB27B23}" destId="{1EFE5570-FE02-458C-91AE-48B7E2618B40}" srcOrd="2" destOrd="0" presId="urn:microsoft.com/office/officeart/2008/layout/LinedList"/>
    <dgm:cxn modelId="{8C96758B-ED3B-4DD1-A771-27B31F52E87F}" type="presParOf" srcId="{8760F887-17C4-4B1B-8F2A-9BD66FB27B23}" destId="{0A9EC3C9-E883-4D1F-99BE-19C914B3F421}" srcOrd="3" destOrd="0" presId="urn:microsoft.com/office/officeart/2008/layout/LinedList"/>
    <dgm:cxn modelId="{98FBFAB8-BCB4-46FD-96CC-EFAF9D0A1A86}" type="presParOf" srcId="{0A9EC3C9-E883-4D1F-99BE-19C914B3F421}" destId="{6FC087CE-9E1E-4198-A13F-4ED2B0A113F9}" srcOrd="0" destOrd="0" presId="urn:microsoft.com/office/officeart/2008/layout/LinedList"/>
    <dgm:cxn modelId="{BB5CEF2E-0937-4B0B-8C89-1EE2AB292A1F}" type="presParOf" srcId="{0A9EC3C9-E883-4D1F-99BE-19C914B3F421}" destId="{9D194592-AC43-4E6E-901E-4A5D133C4DC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3237E6-35C8-4C9E-9CA2-69C67003CB31}">
      <dsp:nvSpPr>
        <dsp:cNvPr id="0" name=""/>
        <dsp:cNvSpPr/>
      </dsp:nvSpPr>
      <dsp:spPr>
        <a:xfrm>
          <a:off x="0" y="422158"/>
          <a:ext cx="6784318" cy="12548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Keyword:  Revelation</a:t>
          </a:r>
        </a:p>
      </dsp:txBody>
      <dsp:txXfrm>
        <a:off x="61256" y="483414"/>
        <a:ext cx="6661806" cy="1132313"/>
      </dsp:txXfrm>
    </dsp:sp>
    <dsp:sp modelId="{F83AB7BE-28C7-4FD9-BC81-BB15A322D63F}">
      <dsp:nvSpPr>
        <dsp:cNvPr id="0" name=""/>
        <dsp:cNvSpPr/>
      </dsp:nvSpPr>
      <dsp:spPr>
        <a:xfrm>
          <a:off x="0" y="1689507"/>
          <a:ext cx="6784318" cy="3505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402" tIns="50800" rIns="284480" bIns="508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en-US" sz="4000" kern="1200" dirty="0"/>
            <a:t>Revelation translate the Greek word </a:t>
          </a:r>
          <a:r>
            <a:rPr lang="en-US" sz="4000" i="1" kern="1200" dirty="0" err="1"/>
            <a:t>apokalypsis</a:t>
          </a:r>
          <a:r>
            <a:rPr lang="en-US" sz="4000" kern="1200" dirty="0"/>
            <a:t>, an unveiling or disclosing of a reality that previously has not been perceived.  </a:t>
          </a:r>
        </a:p>
      </dsp:txBody>
      <dsp:txXfrm>
        <a:off x="0" y="1689507"/>
        <a:ext cx="6784318" cy="3505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4C51C-C4FF-4B5D-95EE-8B4490939A82}">
      <dsp:nvSpPr>
        <dsp:cNvPr id="0" name=""/>
        <dsp:cNvSpPr/>
      </dsp:nvSpPr>
      <dsp:spPr>
        <a:xfrm>
          <a:off x="0" y="749699"/>
          <a:ext cx="7031929" cy="41827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How Balaam and </a:t>
          </a:r>
          <a:r>
            <a:rPr lang="en-US" sz="3200" kern="1200" dirty="0" err="1"/>
            <a:t>Balak</a:t>
          </a:r>
          <a:r>
            <a:rPr lang="en-US" sz="3200" kern="1200" dirty="0"/>
            <a:t> had so much influence on the people to lead them astray?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Where did they get this power?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Background Scriptures: Numbers 22-24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204185" y="953884"/>
        <a:ext cx="6623559" cy="3774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4C51C-C4FF-4B5D-95EE-8B4490939A82}">
      <dsp:nvSpPr>
        <dsp:cNvPr id="0" name=""/>
        <dsp:cNvSpPr/>
      </dsp:nvSpPr>
      <dsp:spPr>
        <a:xfrm>
          <a:off x="68561" y="1956686"/>
          <a:ext cx="6797203" cy="176899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kern="1200" dirty="0"/>
            <a:t>What are some of the ways you feel pressured to modify the faith? </a:t>
          </a:r>
          <a:endParaRPr lang="en-US" sz="3200" kern="1200" dirty="0"/>
        </a:p>
      </dsp:txBody>
      <dsp:txXfrm>
        <a:off x="154916" y="2043041"/>
        <a:ext cx="6624493" cy="15962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54EF0-64B3-4FA5-BF81-E06D48FDF869}">
      <dsp:nvSpPr>
        <dsp:cNvPr id="0" name=""/>
        <dsp:cNvSpPr/>
      </dsp:nvSpPr>
      <dsp:spPr>
        <a:xfrm>
          <a:off x="0" y="2530"/>
          <a:ext cx="59061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68773C-6EFA-44DC-8FA9-03CDD34FE9C7}">
      <dsp:nvSpPr>
        <dsp:cNvPr id="0" name=""/>
        <dsp:cNvSpPr/>
      </dsp:nvSpPr>
      <dsp:spPr>
        <a:xfrm>
          <a:off x="0" y="2530"/>
          <a:ext cx="5906181" cy="2625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i="1" kern="1200" dirty="0"/>
            <a:t>Thank you, Father, for giving us wise minds and spirits attuned to Your will, that we may continue to acquire a thorough understanding of the ways in which You work (and Your purpose for our lives).  In Jesus Name.  -Amen! </a:t>
          </a:r>
          <a:endParaRPr lang="en-US" sz="3200" kern="1200" dirty="0"/>
        </a:p>
      </dsp:txBody>
      <dsp:txXfrm>
        <a:off x="0" y="2530"/>
        <a:ext cx="5906181" cy="2625575"/>
      </dsp:txXfrm>
    </dsp:sp>
    <dsp:sp modelId="{1EFE5570-FE02-458C-91AE-48B7E2618B40}">
      <dsp:nvSpPr>
        <dsp:cNvPr id="0" name=""/>
        <dsp:cNvSpPr/>
      </dsp:nvSpPr>
      <dsp:spPr>
        <a:xfrm>
          <a:off x="0" y="2628106"/>
          <a:ext cx="5906181" cy="0"/>
        </a:xfrm>
        <a:prstGeom prst="line">
          <a:avLst/>
        </a:prstGeom>
        <a:solidFill>
          <a:schemeClr val="accent2">
            <a:hueOff val="-1462516"/>
            <a:satOff val="-455"/>
            <a:lumOff val="7059"/>
            <a:alphaOff val="0"/>
          </a:schemeClr>
        </a:solidFill>
        <a:ln w="12700" cap="flat" cmpd="sng" algn="ctr">
          <a:solidFill>
            <a:schemeClr val="accent2">
              <a:hueOff val="-1462516"/>
              <a:satOff val="-455"/>
              <a:lumOff val="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087CE-9E1E-4198-A13F-4ED2B0A113F9}">
      <dsp:nvSpPr>
        <dsp:cNvPr id="0" name=""/>
        <dsp:cNvSpPr/>
      </dsp:nvSpPr>
      <dsp:spPr>
        <a:xfrm>
          <a:off x="0" y="2628106"/>
          <a:ext cx="5906181" cy="2600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i="1" kern="1200" dirty="0">
              <a:latin typeface="+mn-lt"/>
            </a:rPr>
            <a:t>Modified from Colossian 1:9 (MSG – emphasis mine)</a:t>
          </a:r>
          <a:endParaRPr lang="en-US" sz="3200" kern="1200" dirty="0">
            <a:latin typeface="+mn-lt"/>
          </a:endParaRPr>
        </a:p>
      </dsp:txBody>
      <dsp:txXfrm>
        <a:off x="0" y="2628106"/>
        <a:ext cx="5906181" cy="2600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4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0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0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74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0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8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5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1/14/2020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6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774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8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CTCH0MzeqB4?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391159B2-3847-4541-BAAE-D93F71723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93BDF953-B1FC-408F-A14E-33A8C1DC1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2EBA99-9FE1-4B56-BFA6-B9391008A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170" y="3716860"/>
            <a:ext cx="9732773" cy="1465112"/>
          </a:xfrm>
        </p:spPr>
        <p:txBody>
          <a:bodyPr>
            <a:normAutofit/>
          </a:bodyPr>
          <a:lstStyle/>
          <a:p>
            <a:r>
              <a:rPr lang="en-US" sz="5100" dirty="0"/>
              <a:t>Book of Revelation </a:t>
            </a:r>
            <a:br>
              <a:rPr lang="en-US" sz="5100" dirty="0"/>
            </a:br>
            <a:r>
              <a:rPr lang="en-US" sz="5100" dirty="0"/>
              <a:t>(</a:t>
            </a:r>
            <a:r>
              <a:rPr lang="en-US" sz="5100" i="1" dirty="0"/>
              <a:t>Churches</a:t>
            </a:r>
            <a:r>
              <a:rPr lang="en-US" sz="5100" dirty="0"/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53DB5-ED52-4CFD-A4AF-F5AD1EE00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181972"/>
            <a:ext cx="9517450" cy="63890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Pearl Patch Bible Study – Tuesday, January 14, 2020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7C4AC30-431E-4860-8128-139F9F61E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0C35C70-8DD1-457D-85E7-728F1B0C52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71691B1-EF90-41BA-A886-9331EB03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EB77709-9ED2-4392-8D1E-91E4AB964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9455CD06-967B-4F73-81B7-51D76B020D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134" r="3" b="27950"/>
          <a:stretch/>
        </p:blipFill>
        <p:spPr>
          <a:xfrm>
            <a:off x="3145613" y="1254232"/>
            <a:ext cx="5969424" cy="214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33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AEFDCDD6-2444-445B-B2A6-41F0C73EF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A927C3B-99B6-4CC8-9B17-E037F8499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5568" y="0"/>
            <a:ext cx="7966432" cy="6858000"/>
          </a:xfrm>
          <a:prstGeom prst="rect">
            <a:avLst/>
          </a:prstGeom>
          <a:solidFill>
            <a:schemeClr val="accent1"/>
          </a:solidFill>
          <a:ln w="6350" cap="sq" cmpd="sng" algn="ctr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520CA27-09BA-46BA-BC29-D967DC58E5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70451" y="643468"/>
            <a:ext cx="6676665" cy="5571064"/>
          </a:xfrm>
          <a:prstGeom prst="rect">
            <a:avLst/>
          </a:prstGeom>
          <a:solidFill>
            <a:schemeClr val="bg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5A849D6-560A-4DCB-8F28-267773C0B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53520" y="726948"/>
            <a:ext cx="6510528" cy="540410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ap="sq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D8687F-037A-40F8-8A6C-4049BFE84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2503" y="1286934"/>
            <a:ext cx="5360631" cy="42716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000" cap="all" spc="-100">
                <a:solidFill>
                  <a:schemeClr val="bg1"/>
                </a:solidFill>
              </a:rPr>
              <a:t>Hope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9FAB1E-2198-45EF-BB4A-D23AC65B7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1016" y="1127760"/>
            <a:ext cx="3643532" cy="45992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spc="80" dirty="0"/>
              <a:t>I keep my eyes always on the Lord. With him at my right hand, I will not be shaken.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spc="80" dirty="0"/>
              <a:t>- Psalms 16:8</a:t>
            </a:r>
          </a:p>
        </p:txBody>
      </p:sp>
    </p:spTree>
    <p:extLst>
      <p:ext uri="{BB962C8B-B14F-4D97-AF65-F5344CB8AC3E}">
        <p14:creationId xmlns:p14="http://schemas.microsoft.com/office/powerpoint/2010/main" val="1016806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AEFDCDD6-2444-445B-B2A6-41F0C73EF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A927C3B-99B6-4CC8-9B17-E037F8499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5568" y="0"/>
            <a:ext cx="7966432" cy="6858000"/>
          </a:xfrm>
          <a:prstGeom prst="rect">
            <a:avLst/>
          </a:prstGeom>
          <a:solidFill>
            <a:schemeClr val="accent1"/>
          </a:solidFill>
          <a:ln w="6350" cap="sq" cmpd="sng" algn="ctr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520CA27-09BA-46BA-BC29-D967DC58E5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70451" y="643468"/>
            <a:ext cx="6676665" cy="5571064"/>
          </a:xfrm>
          <a:prstGeom prst="rect">
            <a:avLst/>
          </a:prstGeom>
          <a:solidFill>
            <a:schemeClr val="bg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5A849D6-560A-4DCB-8F28-267773C0B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53520" y="726948"/>
            <a:ext cx="6510528" cy="540410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ap="sq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D8687F-037A-40F8-8A6C-4049BFE84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2503" y="1286934"/>
            <a:ext cx="5360631" cy="42716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28700" b="1" cap="all" spc="-100" dirty="0">
                <a:solidFill>
                  <a:schemeClr val="bg1"/>
                </a:solidFill>
              </a:rPr>
              <a:t>?</a:t>
            </a:r>
            <a:endParaRPr lang="en-US" sz="6000" b="1" cap="all" spc="-100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9FAB1E-2198-45EF-BB4A-D23AC65B7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1016" y="1127760"/>
            <a:ext cx="3643532" cy="45992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spc="80" dirty="0"/>
              <a:t>QUESTIONS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spc="80" dirty="0"/>
              <a:t>&amp;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spc="80" dirty="0"/>
              <a:t>PRAYER REQUESTS</a:t>
            </a:r>
          </a:p>
        </p:txBody>
      </p:sp>
    </p:spTree>
    <p:extLst>
      <p:ext uri="{BB962C8B-B14F-4D97-AF65-F5344CB8AC3E}">
        <p14:creationId xmlns:p14="http://schemas.microsoft.com/office/powerpoint/2010/main" val="1383458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85B1578-9B95-463A-91DE-797A98F7E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7753F1F-C532-475B-BE0D-7359EB6F8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D8687F-037A-40F8-8A6C-4049BFE84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963" y="574034"/>
            <a:ext cx="3765200" cy="57099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Closing Prayer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65" name="Text Placeholder 3">
            <a:extLst>
              <a:ext uri="{FF2B5EF4-FFF2-40B4-BE49-F238E27FC236}">
                <a16:creationId xmlns:a16="http://schemas.microsoft.com/office/drawing/2014/main" id="{17E9184C-6AB9-4FBB-9555-B8DE635ED2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0655367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899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DE9B99-ADEF-4DA4-A716-52D0A8BE5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20860D-8992-496E-BC22-8450E344B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D8687F-037A-40F8-8A6C-4049BFE84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/>
              <a:t>Prayer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9FAB1E-2198-45EF-BB4A-D23AC65B7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44616" y="2626840"/>
            <a:ext cx="7245103" cy="3131777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i="1" dirty="0"/>
              <a:t>Father, we are asking that You give us wise minds and spirits attuned to Your will, and so that we acquire a thorough understanding of the ways in which You work.  In Jesus Name.  -Amen! </a:t>
            </a:r>
            <a:endParaRPr lang="en-US" sz="3200" dirty="0"/>
          </a:p>
          <a:p>
            <a:pPr indent="-182880">
              <a:lnSpc>
                <a:spcPct val="100000"/>
              </a:lnSpc>
              <a:buFont typeface="Garamond" pitchFamily="18" charset="0"/>
              <a:buChar char="◦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55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85B1578-9B95-463A-91DE-797A98F7E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7753F1F-C532-475B-BE0D-7359EB6F8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D8687F-037A-40F8-8A6C-4049BFE84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32" y="561340"/>
            <a:ext cx="3920770" cy="57099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Focus </a:t>
            </a:r>
            <a:b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21" name="Text Placeholder 3">
            <a:extLst>
              <a:ext uri="{FF2B5EF4-FFF2-40B4-BE49-F238E27FC236}">
                <a16:creationId xmlns:a16="http://schemas.microsoft.com/office/drawing/2014/main" id="{5005C81C-2D37-49E1-9B32-D12088F4D4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1786325"/>
              </p:ext>
            </p:extLst>
          </p:nvPr>
        </p:nvGraphicFramePr>
        <p:xfrm>
          <a:off x="5035826" y="689113"/>
          <a:ext cx="6784318" cy="5582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026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Rectangle 115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3" name="Rectangle 117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4" name="Rectangle 119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15" name="Rectangle 121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16" name="Group 123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7" name="Rectangle 128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130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Rectangle 132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134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1973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21" name="Rectangle 136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7364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33C1627-7375-4966-A3E9-03ACC9B32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7225" y="1559768"/>
            <a:ext cx="2978281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600" cap="all" spc="-100" dirty="0">
                <a:solidFill>
                  <a:schemeClr val="bg1"/>
                </a:solidFill>
              </a:rPr>
              <a:t>The Seven Churches of the Apocalypse</a:t>
            </a:r>
          </a:p>
        </p:txBody>
      </p:sp>
      <p:sp>
        <p:nvSpPr>
          <p:cNvPr id="222" name="Rectangle 138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03768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3" name="Straight Connector 140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8068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142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09708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8068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F66BD254-9C16-4BE3-95C7-A7C025AE5F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004027"/>
              </p:ext>
            </p:extLst>
          </p:nvPr>
        </p:nvGraphicFramePr>
        <p:xfrm>
          <a:off x="365760" y="640855"/>
          <a:ext cx="6735707" cy="569915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284716">
                  <a:extLst>
                    <a:ext uri="{9D8B030D-6E8A-4147-A177-3AD203B41FA5}">
                      <a16:colId xmlns:a16="http://schemas.microsoft.com/office/drawing/2014/main" val="4230620796"/>
                    </a:ext>
                  </a:extLst>
                </a:gridCol>
                <a:gridCol w="3450991">
                  <a:extLst>
                    <a:ext uri="{9D8B030D-6E8A-4147-A177-3AD203B41FA5}">
                      <a16:colId xmlns:a16="http://schemas.microsoft.com/office/drawing/2014/main" val="3464159254"/>
                    </a:ext>
                  </a:extLst>
                </a:gridCol>
              </a:tblGrid>
              <a:tr h="771680">
                <a:tc>
                  <a:txBody>
                    <a:bodyPr/>
                    <a:lstStyle/>
                    <a:p>
                      <a:r>
                        <a:rPr lang="en-US" sz="2000" dirty="0"/>
                        <a:t>Church</a:t>
                      </a:r>
                    </a:p>
                  </a:txBody>
                  <a:tcPr marL="80411" marR="80411" marT="40205" marB="40205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Condition</a:t>
                      </a:r>
                    </a:p>
                  </a:txBody>
                  <a:tcPr marL="80411" marR="80411" marT="40205" marB="40205"/>
                </a:tc>
                <a:extLst>
                  <a:ext uri="{0D108BD9-81ED-4DB2-BD59-A6C34878D82A}">
                    <a16:rowId xmlns:a16="http://schemas.microsoft.com/office/drawing/2014/main" val="1814380296"/>
                  </a:ext>
                </a:extLst>
              </a:tr>
              <a:tr h="720162">
                <a:tc>
                  <a:txBody>
                    <a:bodyPr/>
                    <a:lstStyle/>
                    <a:p>
                      <a:r>
                        <a:rPr lang="en-US" sz="2400" b="1" dirty="0"/>
                        <a:t>Ephesus (2:1 – 7) </a:t>
                      </a:r>
                    </a:p>
                  </a:txBody>
                  <a:tcPr marL="80411" marR="80411" marT="40205" marB="4020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The Loveless Church</a:t>
                      </a:r>
                    </a:p>
                  </a:txBody>
                  <a:tcPr marL="80411" marR="80411" marT="40205" marB="40205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207807"/>
                  </a:ext>
                </a:extLst>
              </a:tr>
              <a:tr h="679077">
                <a:tc>
                  <a:txBody>
                    <a:bodyPr/>
                    <a:lstStyle/>
                    <a:p>
                      <a:r>
                        <a:rPr lang="en-US" sz="2400" b="1" dirty="0"/>
                        <a:t>Smyrna (2:8 – 11)</a:t>
                      </a:r>
                    </a:p>
                  </a:txBody>
                  <a:tcPr marL="80411" marR="80411" marT="40205" marB="4020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The Persecuted Church</a:t>
                      </a:r>
                    </a:p>
                  </a:txBody>
                  <a:tcPr marL="80411" marR="80411" marT="40205" marB="40205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820111"/>
                  </a:ext>
                </a:extLst>
              </a:tr>
              <a:tr h="679077">
                <a:tc>
                  <a:txBody>
                    <a:bodyPr/>
                    <a:lstStyle/>
                    <a:p>
                      <a:r>
                        <a:rPr lang="en-US" sz="2400" b="1" dirty="0"/>
                        <a:t>Pergamos (2:12 – 17)</a:t>
                      </a:r>
                    </a:p>
                  </a:txBody>
                  <a:tcPr marL="80411" marR="80411" marT="40205" marB="40205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The Compromising Church</a:t>
                      </a:r>
                    </a:p>
                  </a:txBody>
                  <a:tcPr marL="80411" marR="80411" marT="40205" marB="40205"/>
                </a:tc>
                <a:extLst>
                  <a:ext uri="{0D108BD9-81ED-4DB2-BD59-A6C34878D82A}">
                    <a16:rowId xmlns:a16="http://schemas.microsoft.com/office/drawing/2014/main" val="468889278"/>
                  </a:ext>
                </a:extLst>
              </a:tr>
              <a:tr h="679077">
                <a:tc>
                  <a:txBody>
                    <a:bodyPr/>
                    <a:lstStyle/>
                    <a:p>
                      <a:r>
                        <a:rPr lang="en-US" sz="2400" dirty="0"/>
                        <a:t>Thyatira (2:18 – 29)</a:t>
                      </a:r>
                    </a:p>
                  </a:txBody>
                  <a:tcPr marL="80411" marR="80411" marT="40205" marB="4020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Corrupt Church</a:t>
                      </a:r>
                    </a:p>
                  </a:txBody>
                  <a:tcPr marL="80411" marR="80411" marT="40205" marB="40205"/>
                </a:tc>
                <a:extLst>
                  <a:ext uri="{0D108BD9-81ED-4DB2-BD59-A6C34878D82A}">
                    <a16:rowId xmlns:a16="http://schemas.microsoft.com/office/drawing/2014/main" val="3439450410"/>
                  </a:ext>
                </a:extLst>
              </a:tr>
              <a:tr h="679077">
                <a:tc>
                  <a:txBody>
                    <a:bodyPr/>
                    <a:lstStyle/>
                    <a:p>
                      <a:r>
                        <a:rPr lang="en-US" sz="2400" dirty="0"/>
                        <a:t>Sardis (3:1 – 6)</a:t>
                      </a:r>
                    </a:p>
                  </a:txBody>
                  <a:tcPr marL="80411" marR="80411" marT="40205" marB="4020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Dead Church</a:t>
                      </a:r>
                    </a:p>
                  </a:txBody>
                  <a:tcPr marL="80411" marR="80411" marT="40205" marB="40205"/>
                </a:tc>
                <a:extLst>
                  <a:ext uri="{0D108BD9-81ED-4DB2-BD59-A6C34878D82A}">
                    <a16:rowId xmlns:a16="http://schemas.microsoft.com/office/drawing/2014/main" val="821437144"/>
                  </a:ext>
                </a:extLst>
              </a:tr>
              <a:tr h="679077">
                <a:tc>
                  <a:txBody>
                    <a:bodyPr/>
                    <a:lstStyle/>
                    <a:p>
                      <a:r>
                        <a:rPr lang="en-US" sz="2400" dirty="0"/>
                        <a:t>Philadelphia (3:7 – 13)</a:t>
                      </a:r>
                    </a:p>
                  </a:txBody>
                  <a:tcPr marL="80411" marR="80411" marT="40205" marB="4020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Faithful Church</a:t>
                      </a:r>
                    </a:p>
                  </a:txBody>
                  <a:tcPr marL="80411" marR="80411" marT="40205" marB="40205"/>
                </a:tc>
                <a:extLst>
                  <a:ext uri="{0D108BD9-81ED-4DB2-BD59-A6C34878D82A}">
                    <a16:rowId xmlns:a16="http://schemas.microsoft.com/office/drawing/2014/main" val="193783356"/>
                  </a:ext>
                </a:extLst>
              </a:tr>
              <a:tr h="679077">
                <a:tc>
                  <a:txBody>
                    <a:bodyPr/>
                    <a:lstStyle/>
                    <a:p>
                      <a:r>
                        <a:rPr lang="en-US" sz="2400" dirty="0"/>
                        <a:t>Laodiceans (3:14 – 22)</a:t>
                      </a:r>
                    </a:p>
                  </a:txBody>
                  <a:tcPr marL="80411" marR="80411" marT="40205" marB="4020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Lukewarm Church</a:t>
                      </a:r>
                    </a:p>
                  </a:txBody>
                  <a:tcPr marL="80411" marR="80411" marT="40205" marB="40205"/>
                </a:tc>
                <a:extLst>
                  <a:ext uri="{0D108BD9-81ED-4DB2-BD59-A6C34878D82A}">
                    <a16:rowId xmlns:a16="http://schemas.microsoft.com/office/drawing/2014/main" val="552504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554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85B1578-9B95-463A-91DE-797A98F7E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7753F1F-C532-475B-BE0D-7359EB6F8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D8687F-037A-40F8-8A6C-4049BFE84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32" y="561340"/>
            <a:ext cx="3920770" cy="57099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Follow-Up Study Question: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21" name="Text Placeholder 3">
            <a:extLst>
              <a:ext uri="{FF2B5EF4-FFF2-40B4-BE49-F238E27FC236}">
                <a16:creationId xmlns:a16="http://schemas.microsoft.com/office/drawing/2014/main" id="{5005C81C-2D37-49E1-9B32-D12088F4D4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7452007"/>
              </p:ext>
            </p:extLst>
          </p:nvPr>
        </p:nvGraphicFramePr>
        <p:xfrm>
          <a:off x="4905563" y="589122"/>
          <a:ext cx="7031929" cy="5682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0356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EC7E010-C712-408D-9787-0842AFC9F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503FCEF-A9BA-4991-9220-E36615FB8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664D085-C814-4D74-BCE0-2059F0DC0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DA5539E-D8B4-4F5A-B46F-C304F5D7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1376C18-C806-434E-B532-C7FD6DA1C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038160"/>
              </p:ext>
            </p:extLst>
          </p:nvPr>
        </p:nvGraphicFramePr>
        <p:xfrm>
          <a:off x="596348" y="834887"/>
          <a:ext cx="11012556" cy="5327373"/>
        </p:xfrm>
        <a:graphic>
          <a:graphicData uri="http://schemas.openxmlformats.org/drawingml/2006/table">
            <a:tbl>
              <a:tblPr firstRow="1" bandRow="1"/>
              <a:tblGrid>
                <a:gridCol w="1736035">
                  <a:extLst>
                    <a:ext uri="{9D8B030D-6E8A-4147-A177-3AD203B41FA5}">
                      <a16:colId xmlns:a16="http://schemas.microsoft.com/office/drawing/2014/main" val="1696282647"/>
                    </a:ext>
                  </a:extLst>
                </a:gridCol>
                <a:gridCol w="1399676">
                  <a:extLst>
                    <a:ext uri="{9D8B030D-6E8A-4147-A177-3AD203B41FA5}">
                      <a16:colId xmlns:a16="http://schemas.microsoft.com/office/drawing/2014/main" val="2961733625"/>
                    </a:ext>
                  </a:extLst>
                </a:gridCol>
                <a:gridCol w="1957094">
                  <a:extLst>
                    <a:ext uri="{9D8B030D-6E8A-4147-A177-3AD203B41FA5}">
                      <a16:colId xmlns:a16="http://schemas.microsoft.com/office/drawing/2014/main" val="947105635"/>
                    </a:ext>
                  </a:extLst>
                </a:gridCol>
                <a:gridCol w="1777923">
                  <a:extLst>
                    <a:ext uri="{9D8B030D-6E8A-4147-A177-3AD203B41FA5}">
                      <a16:colId xmlns:a16="http://schemas.microsoft.com/office/drawing/2014/main" val="4082560563"/>
                    </a:ext>
                  </a:extLst>
                </a:gridCol>
                <a:gridCol w="1929530">
                  <a:extLst>
                    <a:ext uri="{9D8B030D-6E8A-4147-A177-3AD203B41FA5}">
                      <a16:colId xmlns:a16="http://schemas.microsoft.com/office/drawing/2014/main" val="1474294748"/>
                    </a:ext>
                  </a:extLst>
                </a:gridCol>
                <a:gridCol w="2212298">
                  <a:extLst>
                    <a:ext uri="{9D8B030D-6E8A-4147-A177-3AD203B41FA5}">
                      <a16:colId xmlns:a16="http://schemas.microsoft.com/office/drawing/2014/main" val="4223035350"/>
                    </a:ext>
                  </a:extLst>
                </a:gridCol>
              </a:tblGrid>
              <a:tr h="443163">
                <a:tc gridSpan="5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SEVEN CHURCHES OF THE APOCALYPSE (1:20)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092" marR="119092" marT="59546" marB="595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852672"/>
                  </a:ext>
                </a:extLst>
              </a:tr>
              <a:tr h="33301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Church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Condition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Commendation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Criticism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Instruction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Promise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615024"/>
                  </a:ext>
                </a:extLst>
              </a:tr>
              <a:tr h="541841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Ephesus  (2:1-7) 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Loveless Church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Rejects evil, perseveres, has patience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Love for Christ no longer fervent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the works you did at first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Tree of Life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460913"/>
                  </a:ext>
                </a:extLst>
              </a:tr>
              <a:tr h="541841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Smyrna  (2:8-11)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Persecuted Church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Gracefully bears suffering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 faithful until death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crown of life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996000"/>
                  </a:ext>
                </a:extLst>
              </a:tr>
              <a:tr h="785474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Pergamos  (2:12-17)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Compromising Church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Keeps the faith of Christ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Tolerates immorality, idolatry, and heresies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Repent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Hidden manna and a stone with a new name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057996"/>
                  </a:ext>
                </a:extLst>
              </a:tr>
              <a:tr h="733267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Thyatira  (2:18-29)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Corrupt Church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Love, service, faith, patience is greater than at first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Tolerates cult of idolatry and immorality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Judgment coming; keep the faith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Rule over nations and receive morning star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037049"/>
                  </a:ext>
                </a:extLst>
              </a:tr>
              <a:tr h="733267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Sardis  (3:1-6)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Dead Church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have kept the faith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dead church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Repent; strengthen what remains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Faithful honored and clothed in white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491315"/>
                  </a:ext>
                </a:extLst>
              </a:tr>
              <a:tr h="673667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Philadelphia  (3:7-13)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Faithful Church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Perseveres in the faith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Keep the faith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place in God's presence, a new name, and the New Jerusalem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479890"/>
                  </a:ext>
                </a:extLst>
              </a:tr>
              <a:tr h="541841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Laodiceans  (3:14-22)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Lukewarm Church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Indifferent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 zealous and repent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Share Christ's throne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06" marR="12406" marT="124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22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530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85B1578-9B95-463A-91DE-797A98F7E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7753F1F-C532-475B-BE0D-7359EB6F8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D8687F-037A-40F8-8A6C-4049BFE84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9630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Special Presentation</a:t>
            </a:r>
            <a:b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Rick Renner Ministries</a:t>
            </a:r>
            <a:endParaRPr lang="en-US" sz="67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50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664D085-C814-4D74-BCE0-2059F0DC0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475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A5539E-D8B4-4F5A-B46F-C304F5D7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nline Media 1" title="Rick Renner ￢ﾀﾔ Pt. 1, Balaam and His Doctrine">
            <a:hlinkClick r:id="" action="ppaction://media"/>
            <a:extLst>
              <a:ext uri="{FF2B5EF4-FFF2-40B4-BE49-F238E27FC236}">
                <a16:creationId xmlns:a16="http://schemas.microsoft.com/office/drawing/2014/main" id="{0BCD2D16-0C35-44D3-B84D-ECF3F5A999A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77012" y="427306"/>
            <a:ext cx="11237976" cy="597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0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85B1578-9B95-463A-91DE-797A98F7E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7753F1F-C532-475B-BE0D-7359EB6F8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D8687F-037A-40F8-8A6C-4049BFE84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32" y="561340"/>
            <a:ext cx="3920770" cy="57099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are your Thoughts?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21" name="Text Placeholder 3">
            <a:extLst>
              <a:ext uri="{FF2B5EF4-FFF2-40B4-BE49-F238E27FC236}">
                <a16:creationId xmlns:a16="http://schemas.microsoft.com/office/drawing/2014/main" id="{5005C81C-2D37-49E1-9B32-D12088F4D4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5673945"/>
              </p:ext>
            </p:extLst>
          </p:nvPr>
        </p:nvGraphicFramePr>
        <p:xfrm>
          <a:off x="4905563" y="589122"/>
          <a:ext cx="7031929" cy="5682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8865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242A41"/>
      </a:dk2>
      <a:lt2>
        <a:srgbClr val="E2E8E6"/>
      </a:lt2>
      <a:accent1>
        <a:srgbClr val="C8487A"/>
      </a:accent1>
      <a:accent2>
        <a:srgbClr val="B6369E"/>
      </a:accent2>
      <a:accent3>
        <a:srgbClr val="AC48C8"/>
      </a:accent3>
      <a:accent4>
        <a:srgbClr val="6B3FBA"/>
      </a:accent4>
      <a:accent5>
        <a:srgbClr val="484FC8"/>
      </a:accent5>
      <a:accent6>
        <a:srgbClr val="3673B6"/>
      </a:accent6>
      <a:hlink>
        <a:srgbClr val="7166CC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510</Words>
  <Application>Microsoft Office PowerPoint</Application>
  <PresentationFormat>Widescreen</PresentationFormat>
  <Paragraphs>92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Garamond</vt:lpstr>
      <vt:lpstr>SavonVTI</vt:lpstr>
      <vt:lpstr>Book of Revelation  (Churches)</vt:lpstr>
      <vt:lpstr>Prayer</vt:lpstr>
      <vt:lpstr>Focus   </vt:lpstr>
      <vt:lpstr>The Seven Churches of the Apocalypse</vt:lpstr>
      <vt:lpstr>Follow-Up Study Question:</vt:lpstr>
      <vt:lpstr>PowerPoint Presentation</vt:lpstr>
      <vt:lpstr>Special Presentation Rick Renner Ministries</vt:lpstr>
      <vt:lpstr>PowerPoint Presentation</vt:lpstr>
      <vt:lpstr>What are your Thoughts?</vt:lpstr>
      <vt:lpstr>Hope</vt:lpstr>
      <vt:lpstr>?</vt:lpstr>
      <vt:lpstr>Closing 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Revelation  (Churches)</dc:title>
  <dc:creator>L Slade</dc:creator>
  <cp:lastModifiedBy>L Slade</cp:lastModifiedBy>
  <cp:revision>5</cp:revision>
  <dcterms:created xsi:type="dcterms:W3CDTF">2020-01-15T00:09:33Z</dcterms:created>
  <dcterms:modified xsi:type="dcterms:W3CDTF">2020-01-15T05:09:24Z</dcterms:modified>
</cp:coreProperties>
</file>